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E9854C-69C7-4406-BDDC-6D9375E1A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81AE7A-AB42-4F18-9BE3-61A696DE8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5D64CE-D709-4FF2-B477-CBA94F49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1EBA-192F-47A6-911A-133CF482159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0FB4DE-C0CB-4C53-8B59-08D91CBD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519686-F250-4535-8EC8-739D734C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420-2027-4FA2-BFD5-2A5EC8B52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02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9FABD2-026D-41D5-B4ED-B3230793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4CDF0DC-1FB6-42F7-9E9D-2700C2012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13B05B-F8B2-4393-818C-FF4A1E50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1EBA-192F-47A6-911A-133CF482159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5D76A8-CFAC-4CDD-94EB-C7CA2D20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03267C-F6C2-45F1-B406-BDC58031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420-2027-4FA2-BFD5-2A5EC8B52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20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938D59E-BECC-48F5-BFD6-2CD4CBD11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FFB1960-08D1-4D6A-ACED-5CED4B041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C254D0-065F-4A2D-B1B5-3B482190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1EBA-192F-47A6-911A-133CF482159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73837F-768B-4D6F-8771-17346F07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BA4301-FBF0-4B19-B653-6EF065A6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420-2027-4FA2-BFD5-2A5EC8B52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06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E7EFE-E5FB-4AF3-9A57-2DDF94D6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473947-D67C-41A3-A04C-65C88B146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856AE0-82A8-4D22-A4D6-991679D8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1EBA-192F-47A6-911A-133CF482159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901FD9-2FC6-4599-B8B2-E704CAFC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699CC2-BEE6-4233-8D4F-863DA670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420-2027-4FA2-BFD5-2A5EC8B52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45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385BF2-C0A6-4E0D-8268-4B5CD36F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FBFB9E-42A6-42EC-B66E-5FD59BE62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E462CF-E4F8-4570-8135-910AC4CA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1EBA-192F-47A6-911A-133CF482159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FDA0D6-A06C-4018-A7FD-6699FF63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63A58A-EEA6-4064-97AD-6CA7814A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420-2027-4FA2-BFD5-2A5EC8B52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14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762009-9B01-43FB-8543-1DDBD250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3C5A85-728B-4FF1-9D64-FBC6A3B31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50C6F51-AF59-43E2-B75B-DF589159E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64647D1-E3F7-4A8C-B086-C2288A51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1EBA-192F-47A6-911A-133CF482159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090BDB-51BE-4798-A6BF-1F7373AD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E0B6C3-CD12-4089-BCBF-C857405C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420-2027-4FA2-BFD5-2A5EC8B52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28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DA7846-4FA6-40E2-B17F-D6305559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657A19-9E68-48BF-9EB3-653CCC6F0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6AD0365-9498-4F6E-980E-F5582C7E9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58BCBFD-7883-4725-B27B-9F4D2A39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3DB23F2-76E7-4A6B-A104-A02BC62D0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803ADAE-8006-485E-A061-C18813EE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1EBA-192F-47A6-911A-133CF482159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886E68F-F275-4C0A-8260-F28729BD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B7B0C1B-0916-4BA5-9D0F-3A98CBE9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420-2027-4FA2-BFD5-2A5EC8B52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05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01ACE2-813E-461E-8F4E-68A60A6F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B238641-DC05-4578-B9C4-099B316A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1EBA-192F-47A6-911A-133CF482159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ED5D85A-BD13-493F-925B-1544241C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49DF7D9-AFCD-4FFA-A65F-0B6D72D4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420-2027-4FA2-BFD5-2A5EC8B52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85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D6451FB-3EA5-41B5-B0F3-8B5C6F96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1EBA-192F-47A6-911A-133CF482159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BF723AB-8C8C-42BC-AD7B-52C757EB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0A4DBC-9071-45AB-98EE-D2167643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420-2027-4FA2-BFD5-2A5EC8B52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54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1D76A2-33C9-4FB2-9DEF-2498C482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67DE76-B44D-498B-8D5C-6496A059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CB2AB0-5442-4BB0-84A3-1D1B94F04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162B09-6C1F-4F83-8A2D-4D2E1A04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1EBA-192F-47A6-911A-133CF482159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180EEC-86D0-45E4-85C1-B8BBC68B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07126-DCB1-4DF1-B1E5-83CBE009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420-2027-4FA2-BFD5-2A5EC8B52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46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0E1EEF-D72C-46D1-86E5-82E14E71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75C3B86-15F0-4576-A558-0875C6F52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ED8C54-C03E-4442-8EA3-1E963E5E9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A91755-E4D5-4D02-8CEE-19D7E188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1EBA-192F-47A6-911A-133CF482159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93F688-A58A-48FD-ADB9-10B17435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9CFB20-57CB-4F0C-BAE1-96587672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3420-2027-4FA2-BFD5-2A5EC8B52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77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DE81ACF-F571-40DC-98A0-AA0164BA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2F5DBE-A4F8-42B7-8580-52A189052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6BC203-D0E2-4A6B-9DAF-7CDA7797F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1EBA-192F-47A6-911A-133CF482159B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E9F401-0D77-4D1A-B827-F0D573DCE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C66926-CE2C-445E-91A1-FA56065E1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3420-2027-4FA2-BFD5-2A5EC8B52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96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2973366-D06C-4C8F-B0EA-2200109FA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58" y="392167"/>
            <a:ext cx="8588484" cy="60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DA05AFC-4402-4D64-B4DD-95576BD2B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22" y="525528"/>
            <a:ext cx="8245555" cy="58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7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91877E4-68DC-4A8F-897F-0736B5BE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64" y="552200"/>
            <a:ext cx="8215072" cy="5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0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8885640-ADF9-437C-9260-BD5E0CE20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585" y="483615"/>
            <a:ext cx="8420830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5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8E4500D-F9F9-48A2-9A84-8A3A8265E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16" y="483615"/>
            <a:ext cx="8397968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2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726B8B9-A255-455A-93B6-2F4931173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068" y="487425"/>
            <a:ext cx="8359864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7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336D62D-B32D-4653-8918-7AE2A2CC0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37" y="487425"/>
            <a:ext cx="8382726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5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1AC5F6C-959F-480D-98DD-5E1E59182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19" y="502666"/>
            <a:ext cx="8321761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4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0E1014A-DA97-4022-A8D8-1549D5852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88" y="487425"/>
            <a:ext cx="8344623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8CBFCD-61EB-4D3A-9973-F18CF0D46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30" y="521718"/>
            <a:ext cx="8314140" cy="5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9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CB07FB1-F4FD-4D7D-AE56-6D2DE97E6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30" y="514097"/>
            <a:ext cx="8314140" cy="58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013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Panoramiczny</PresentationFormat>
  <Paragraphs>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 Szarapanowska-Walkiewicz</dc:creator>
  <cp:lastModifiedBy>Alicja Szarapanowska-Walkiewicz</cp:lastModifiedBy>
  <cp:revision>1</cp:revision>
  <dcterms:created xsi:type="dcterms:W3CDTF">2024-01-10T10:03:48Z</dcterms:created>
  <dcterms:modified xsi:type="dcterms:W3CDTF">2024-01-10T10:12:02Z</dcterms:modified>
</cp:coreProperties>
</file>